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461" r:id="rId2"/>
    <p:sldId id="463" r:id="rId3"/>
    <p:sldId id="464" r:id="rId4"/>
    <p:sldId id="465" r:id="rId5"/>
    <p:sldId id="466" r:id="rId6"/>
    <p:sldId id="4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137E5B-98DA-4A4C-B244-6A37E16540A6}" v="7" dt="2023-03-27T18:41:08.8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60" y="3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ginald Rosarion" userId="6ff3e915-3c25-49df-b850-fdffd20d7468" providerId="ADAL" clId="{48137E5B-98DA-4A4C-B244-6A37E16540A6}"/>
    <pc:docChg chg="undo custSel addSld modSld">
      <pc:chgData name="Reginald Rosarion" userId="6ff3e915-3c25-49df-b850-fdffd20d7468" providerId="ADAL" clId="{48137E5B-98DA-4A4C-B244-6A37E16540A6}" dt="2023-03-30T13:15:53.443" v="132" actId="20577"/>
      <pc:docMkLst>
        <pc:docMk/>
      </pc:docMkLst>
      <pc:sldChg chg="modSp mod">
        <pc:chgData name="Reginald Rosarion" userId="6ff3e915-3c25-49df-b850-fdffd20d7468" providerId="ADAL" clId="{48137E5B-98DA-4A4C-B244-6A37E16540A6}" dt="2023-03-30T13:15:53.443" v="132" actId="20577"/>
        <pc:sldMkLst>
          <pc:docMk/>
          <pc:sldMk cId="3974420048" sldId="466"/>
        </pc:sldMkLst>
        <pc:spChg chg="mod">
          <ac:chgData name="Reginald Rosarion" userId="6ff3e915-3c25-49df-b850-fdffd20d7468" providerId="ADAL" clId="{48137E5B-98DA-4A4C-B244-6A37E16540A6}" dt="2023-03-30T13:15:53.443" v="132" actId="20577"/>
          <ac:spMkLst>
            <pc:docMk/>
            <pc:sldMk cId="3974420048" sldId="466"/>
            <ac:spMk id="4" creationId="{8CDD51FD-8CDE-4437-A520-C1A1805E1CBE}"/>
          </ac:spMkLst>
        </pc:spChg>
      </pc:sldChg>
      <pc:sldChg chg="addSp delSp modSp new mod setBg">
        <pc:chgData name="Reginald Rosarion" userId="6ff3e915-3c25-49df-b850-fdffd20d7468" providerId="ADAL" clId="{48137E5B-98DA-4A4C-B244-6A37E16540A6}" dt="2023-03-27T18:42:07.024" v="76" actId="27636"/>
        <pc:sldMkLst>
          <pc:docMk/>
          <pc:sldMk cId="3644105163" sldId="467"/>
        </pc:sldMkLst>
        <pc:spChg chg="add mod">
          <ac:chgData name="Reginald Rosarion" userId="6ff3e915-3c25-49df-b850-fdffd20d7468" providerId="ADAL" clId="{48137E5B-98DA-4A4C-B244-6A37E16540A6}" dt="2023-03-27T18:42:07.024" v="76" actId="27636"/>
          <ac:spMkLst>
            <pc:docMk/>
            <pc:sldMk cId="3644105163" sldId="467"/>
            <ac:spMk id="2" creationId="{7C6B53BC-5AC2-3D2A-8FD3-B8298A85FF77}"/>
          </ac:spMkLst>
        </pc:spChg>
        <pc:spChg chg="add del">
          <ac:chgData name="Reginald Rosarion" userId="6ff3e915-3c25-49df-b850-fdffd20d7468" providerId="ADAL" clId="{48137E5B-98DA-4A4C-B244-6A37E16540A6}" dt="2023-03-27T18:35:28.847" v="48" actId="26606"/>
          <ac:spMkLst>
            <pc:docMk/>
            <pc:sldMk cId="3644105163" sldId="467"/>
            <ac:spMk id="7" creationId="{E02DA677-C58A-4FCE-A9A0-E66A42EBD9A5}"/>
          </ac:spMkLst>
        </pc:spChg>
        <pc:spChg chg="add del">
          <ac:chgData name="Reginald Rosarion" userId="6ff3e915-3c25-49df-b850-fdffd20d7468" providerId="ADAL" clId="{48137E5B-98DA-4A4C-B244-6A37E16540A6}" dt="2023-03-27T18:24:26.408" v="39" actId="26606"/>
          <ac:spMkLst>
            <pc:docMk/>
            <pc:sldMk cId="3644105163" sldId="467"/>
            <ac:spMk id="8" creationId="{0CABCAE3-64FC-4149-819F-2C1812824154}"/>
          </ac:spMkLst>
        </pc:spChg>
        <pc:spChg chg="add del">
          <ac:chgData name="Reginald Rosarion" userId="6ff3e915-3c25-49df-b850-fdffd20d7468" providerId="ADAL" clId="{48137E5B-98DA-4A4C-B244-6A37E16540A6}" dt="2023-03-27T18:35:28.847" v="48" actId="26606"/>
          <ac:spMkLst>
            <pc:docMk/>
            <pc:sldMk cId="3644105163" sldId="467"/>
            <ac:spMk id="15" creationId="{FD31DF5F-EDD4-42F0-B539-A7919D31972D}"/>
          </ac:spMkLst>
        </pc:spChg>
        <pc:spChg chg="add del">
          <ac:chgData name="Reginald Rosarion" userId="6ff3e915-3c25-49df-b850-fdffd20d7468" providerId="ADAL" clId="{48137E5B-98DA-4A4C-B244-6A37E16540A6}" dt="2023-03-27T18:24:26.408" v="39" actId="26606"/>
          <ac:spMkLst>
            <pc:docMk/>
            <pc:sldMk cId="3644105163" sldId="467"/>
            <ac:spMk id="16" creationId="{CC9ECE17-8EF8-40C4-BE65-1B39AB98477D}"/>
          </ac:spMkLst>
        </pc:spChg>
        <pc:spChg chg="add del">
          <ac:chgData name="Reginald Rosarion" userId="6ff3e915-3c25-49df-b850-fdffd20d7468" providerId="ADAL" clId="{48137E5B-98DA-4A4C-B244-6A37E16540A6}" dt="2023-03-27T18:35:28.847" v="48" actId="26606"/>
          <ac:spMkLst>
            <pc:docMk/>
            <pc:sldMk cId="3644105163" sldId="467"/>
            <ac:spMk id="17" creationId="{E42BCEC9-2CA3-44A0-8830-DA25C04423C8}"/>
          </ac:spMkLst>
        </pc:spChg>
        <pc:spChg chg="add del">
          <ac:chgData name="Reginald Rosarion" userId="6ff3e915-3c25-49df-b850-fdffd20d7468" providerId="ADAL" clId="{48137E5B-98DA-4A4C-B244-6A37E16540A6}" dt="2023-03-27T18:24:26.408" v="39" actId="26606"/>
          <ac:spMkLst>
            <pc:docMk/>
            <pc:sldMk cId="3644105163" sldId="467"/>
            <ac:spMk id="18" creationId="{8334BFA7-09F0-4CF2-8B4D-308A992EAB21}"/>
          </ac:spMkLst>
        </pc:spChg>
        <pc:spChg chg="add">
          <ac:chgData name="Reginald Rosarion" userId="6ff3e915-3c25-49df-b850-fdffd20d7468" providerId="ADAL" clId="{48137E5B-98DA-4A4C-B244-6A37E16540A6}" dt="2023-03-27T18:38:18.022" v="51" actId="26606"/>
          <ac:spMkLst>
            <pc:docMk/>
            <pc:sldMk cId="3644105163" sldId="467"/>
            <ac:spMk id="21" creationId="{F3DCFC27-6BCE-42B6-8372-070EA07685D7}"/>
          </ac:spMkLst>
        </pc:spChg>
        <pc:spChg chg="add del">
          <ac:chgData name="Reginald Rosarion" userId="6ff3e915-3c25-49df-b850-fdffd20d7468" providerId="ADAL" clId="{48137E5B-98DA-4A4C-B244-6A37E16540A6}" dt="2023-03-27T18:24:26.408" v="39" actId="26606"/>
          <ac:spMkLst>
            <pc:docMk/>
            <pc:sldMk cId="3644105163" sldId="467"/>
            <ac:spMk id="24" creationId="{802B690E-CC9C-4B19-86A3-5FFAE6B34FBD}"/>
          </ac:spMkLst>
        </pc:spChg>
        <pc:spChg chg="add">
          <ac:chgData name="Reginald Rosarion" userId="6ff3e915-3c25-49df-b850-fdffd20d7468" providerId="ADAL" clId="{48137E5B-98DA-4A4C-B244-6A37E16540A6}" dt="2023-03-27T18:38:18.022" v="51" actId="26606"/>
          <ac:spMkLst>
            <pc:docMk/>
            <pc:sldMk cId="3644105163" sldId="467"/>
            <ac:spMk id="29" creationId="{EEA869E1-F851-4A52-92F5-77E592B76A5B}"/>
          </ac:spMkLst>
        </pc:spChg>
        <pc:spChg chg="add">
          <ac:chgData name="Reginald Rosarion" userId="6ff3e915-3c25-49df-b850-fdffd20d7468" providerId="ADAL" clId="{48137E5B-98DA-4A4C-B244-6A37E16540A6}" dt="2023-03-27T18:38:18.022" v="51" actId="26606"/>
          <ac:spMkLst>
            <pc:docMk/>
            <pc:sldMk cId="3644105163" sldId="467"/>
            <ac:spMk id="34" creationId="{0EF77632-1A0C-4B9F-829B-226E68A78E9F}"/>
          </ac:spMkLst>
        </pc:spChg>
        <pc:spChg chg="add del">
          <ac:chgData name="Reginald Rosarion" userId="6ff3e915-3c25-49df-b850-fdffd20d7468" providerId="ADAL" clId="{48137E5B-98DA-4A4C-B244-6A37E16540A6}" dt="2023-03-27T18:39:10.086" v="54" actId="22"/>
          <ac:spMkLst>
            <pc:docMk/>
            <pc:sldMk cId="3644105163" sldId="467"/>
            <ac:spMk id="38" creationId="{4820AEE0-4860-A71B-2987-C25CCC2A0BC2}"/>
          </ac:spMkLst>
        </pc:spChg>
        <pc:grpChg chg="add del">
          <ac:chgData name="Reginald Rosarion" userId="6ff3e915-3c25-49df-b850-fdffd20d7468" providerId="ADAL" clId="{48137E5B-98DA-4A4C-B244-6A37E16540A6}" dt="2023-03-27T18:35:28.847" v="48" actId="26606"/>
          <ac:grpSpMkLst>
            <pc:docMk/>
            <pc:sldMk cId="3644105163" sldId="467"/>
            <ac:grpSpMk id="19" creationId="{C8139A8F-A07A-40ED-843E-77B6C19606FF}"/>
          </ac:grpSpMkLst>
        </pc:grpChg>
        <pc:grpChg chg="add del">
          <ac:chgData name="Reginald Rosarion" userId="6ff3e915-3c25-49df-b850-fdffd20d7468" providerId="ADAL" clId="{48137E5B-98DA-4A4C-B244-6A37E16540A6}" dt="2023-03-27T18:24:26.408" v="39" actId="26606"/>
          <ac:grpSpMkLst>
            <pc:docMk/>
            <pc:sldMk cId="3644105163" sldId="467"/>
            <ac:grpSpMk id="20" creationId="{1E2E0E17-C957-482D-9089-2B5E6B7986A4}"/>
          </ac:grpSpMkLst>
        </pc:grpChg>
        <pc:picChg chg="add del mod">
          <ac:chgData name="Reginald Rosarion" userId="6ff3e915-3c25-49df-b850-fdffd20d7468" providerId="ADAL" clId="{48137E5B-98DA-4A4C-B244-6A37E16540A6}" dt="2023-03-27T18:24:29.380" v="41"/>
          <ac:picMkLst>
            <pc:docMk/>
            <pc:sldMk cId="3644105163" sldId="467"/>
            <ac:picMk id="3" creationId="{CFAD5B85-D3D5-66FA-0E81-BF8E34422F6F}"/>
          </ac:picMkLst>
        </pc:picChg>
        <pc:picChg chg="add mod ord">
          <ac:chgData name="Reginald Rosarion" userId="6ff3e915-3c25-49df-b850-fdffd20d7468" providerId="ADAL" clId="{48137E5B-98DA-4A4C-B244-6A37E16540A6}" dt="2023-03-27T18:38:18.022" v="51" actId="26606"/>
          <ac:picMkLst>
            <pc:docMk/>
            <pc:sldMk cId="3644105163" sldId="467"/>
            <ac:picMk id="4" creationId="{03310819-10BD-4803-9862-63C0EC1F0513}"/>
          </ac:picMkLst>
        </pc:picChg>
        <pc:picChg chg="add del mod">
          <ac:chgData name="Reginald Rosarion" userId="6ff3e915-3c25-49df-b850-fdffd20d7468" providerId="ADAL" clId="{48137E5B-98DA-4A4C-B244-6A37E16540A6}" dt="2023-03-27T18:36:27.864" v="49" actId="478"/>
          <ac:picMkLst>
            <pc:docMk/>
            <pc:sldMk cId="3644105163" sldId="467"/>
            <ac:picMk id="5" creationId="{E3825604-767B-F8D1-E475-388F4675A972}"/>
          </ac:picMkLst>
        </pc:picChg>
        <pc:picChg chg="add del mod">
          <ac:chgData name="Reginald Rosarion" userId="6ff3e915-3c25-49df-b850-fdffd20d7468" providerId="ADAL" clId="{48137E5B-98DA-4A4C-B244-6A37E16540A6}" dt="2023-03-27T18:38:55.487" v="52" actId="478"/>
          <ac:picMkLst>
            <pc:docMk/>
            <pc:sldMk cId="3644105163" sldId="467"/>
            <ac:picMk id="6" creationId="{9B226801-395D-DAA9-D35B-D690480A13D0}"/>
          </ac:picMkLst>
        </pc:picChg>
        <pc:picChg chg="add del">
          <ac:chgData name="Reginald Rosarion" userId="6ff3e915-3c25-49df-b850-fdffd20d7468" providerId="ADAL" clId="{48137E5B-98DA-4A4C-B244-6A37E16540A6}" dt="2023-03-27T18:35:28.847" v="48" actId="26606"/>
          <ac:picMkLst>
            <pc:docMk/>
            <pc:sldMk cId="3644105163" sldId="467"/>
            <ac:picMk id="9" creationId="{9D85B319-9C30-4D92-B664-CA444ECD79BA}"/>
          </ac:picMkLst>
        </pc:picChg>
        <pc:picChg chg="add del">
          <ac:chgData name="Reginald Rosarion" userId="6ff3e915-3c25-49df-b850-fdffd20d7468" providerId="ADAL" clId="{48137E5B-98DA-4A4C-B244-6A37E16540A6}" dt="2023-03-27T18:24:26.408" v="39" actId="26606"/>
          <ac:picMkLst>
            <pc:docMk/>
            <pc:sldMk cId="3644105163" sldId="467"/>
            <ac:picMk id="10" creationId="{012FDCFE-9AD2-4D8A-8CBF-B3AA37EBF6DD}"/>
          </ac:picMkLst>
        </pc:picChg>
        <pc:picChg chg="add del">
          <ac:chgData name="Reginald Rosarion" userId="6ff3e915-3c25-49df-b850-fdffd20d7468" providerId="ADAL" clId="{48137E5B-98DA-4A4C-B244-6A37E16540A6}" dt="2023-03-27T18:35:28.847" v="48" actId="26606"/>
          <ac:picMkLst>
            <pc:docMk/>
            <pc:sldMk cId="3644105163" sldId="467"/>
            <ac:picMk id="23" creationId="{6079AB70-86CA-4BFC-9505-60CD7D172FC0}"/>
          </ac:picMkLst>
        </pc:picChg>
        <pc:picChg chg="add">
          <ac:chgData name="Reginald Rosarion" userId="6ff3e915-3c25-49df-b850-fdffd20d7468" providerId="ADAL" clId="{48137E5B-98DA-4A4C-B244-6A37E16540A6}" dt="2023-03-27T18:38:18.022" v="51" actId="26606"/>
          <ac:picMkLst>
            <pc:docMk/>
            <pc:sldMk cId="3644105163" sldId="467"/>
            <ac:picMk id="25" creationId="{F82046CE-87C5-4670-A404-6AB453F5A928}"/>
          </ac:picMkLst>
        </pc:picChg>
        <pc:picChg chg="add del">
          <ac:chgData name="Reginald Rosarion" userId="6ff3e915-3c25-49df-b850-fdffd20d7468" providerId="ADAL" clId="{48137E5B-98DA-4A4C-B244-6A37E16540A6}" dt="2023-03-27T18:24:26.408" v="39" actId="26606"/>
          <ac:picMkLst>
            <pc:docMk/>
            <pc:sldMk cId="3644105163" sldId="467"/>
            <ac:picMk id="28" creationId="{FD506184-6CF4-4CAB-98E6-2D5BF60F5699}"/>
          </ac:picMkLst>
        </pc:picChg>
        <pc:picChg chg="add">
          <ac:chgData name="Reginald Rosarion" userId="6ff3e915-3c25-49df-b850-fdffd20d7468" providerId="ADAL" clId="{48137E5B-98DA-4A4C-B244-6A37E16540A6}" dt="2023-03-27T18:38:18.022" v="51" actId="26606"/>
          <ac:picMkLst>
            <pc:docMk/>
            <pc:sldMk cId="3644105163" sldId="467"/>
            <ac:picMk id="31" creationId="{B083AD55-8296-44BD-8E14-DD2DDBC351B0}"/>
          </ac:picMkLst>
        </pc:picChg>
        <pc:picChg chg="add mod">
          <ac:chgData name="Reginald Rosarion" userId="6ff3e915-3c25-49df-b850-fdffd20d7468" providerId="ADAL" clId="{48137E5B-98DA-4A4C-B244-6A37E16540A6}" dt="2023-03-27T18:41:18.114" v="59" actId="1076"/>
          <ac:picMkLst>
            <pc:docMk/>
            <pc:sldMk cId="3644105163" sldId="467"/>
            <ac:picMk id="39" creationId="{5C0844E3-6D58-CBB7-2F14-6F824BAC6CBB}"/>
          </ac:picMkLst>
        </pc:picChg>
        <pc:cxnChg chg="add del">
          <ac:chgData name="Reginald Rosarion" userId="6ff3e915-3c25-49df-b850-fdffd20d7468" providerId="ADAL" clId="{48137E5B-98DA-4A4C-B244-6A37E16540A6}" dt="2023-03-27T18:35:28.847" v="48" actId="26606"/>
          <ac:cxnSpMkLst>
            <pc:docMk/>
            <pc:sldMk cId="3644105163" sldId="467"/>
            <ac:cxnSpMk id="11" creationId="{D7573C1E-3785-43C9-A262-1DA9DF97F85C}"/>
          </ac:cxnSpMkLst>
        </pc:cxnChg>
        <pc:cxnChg chg="add del">
          <ac:chgData name="Reginald Rosarion" userId="6ff3e915-3c25-49df-b850-fdffd20d7468" providerId="ADAL" clId="{48137E5B-98DA-4A4C-B244-6A37E16540A6}" dt="2023-03-27T18:24:26.408" v="39" actId="26606"/>
          <ac:cxnSpMkLst>
            <pc:docMk/>
            <pc:sldMk cId="3644105163" sldId="467"/>
            <ac:cxnSpMk id="12" creationId="{FBD463FC-4CA8-4FF4-85A3-AF9F4B98D210}"/>
          </ac:cxnSpMkLst>
        </pc:cxnChg>
        <pc:cxnChg chg="add del">
          <ac:chgData name="Reginald Rosarion" userId="6ff3e915-3c25-49df-b850-fdffd20d7468" providerId="ADAL" clId="{48137E5B-98DA-4A4C-B244-6A37E16540A6}" dt="2023-03-27T18:35:28.847" v="48" actId="26606"/>
          <ac:cxnSpMkLst>
            <pc:docMk/>
            <pc:sldMk cId="3644105163" sldId="467"/>
            <ac:cxnSpMk id="13" creationId="{548C4394-BE4E-4302-AF74-4781C6C66E4C}"/>
          </ac:cxnSpMkLst>
        </pc:cxnChg>
        <pc:cxnChg chg="add del">
          <ac:chgData name="Reginald Rosarion" userId="6ff3e915-3c25-49df-b850-fdffd20d7468" providerId="ADAL" clId="{48137E5B-98DA-4A4C-B244-6A37E16540A6}" dt="2023-03-27T18:24:26.408" v="39" actId="26606"/>
          <ac:cxnSpMkLst>
            <pc:docMk/>
            <pc:sldMk cId="3644105163" sldId="467"/>
            <ac:cxnSpMk id="14" creationId="{BECF35C3-8B44-4F4B-BD25-4C01823DB22A}"/>
          </ac:cxnSpMkLst>
        </pc:cxnChg>
        <pc:cxnChg chg="add del">
          <ac:chgData name="Reginald Rosarion" userId="6ff3e915-3c25-49df-b850-fdffd20d7468" providerId="ADAL" clId="{48137E5B-98DA-4A4C-B244-6A37E16540A6}" dt="2023-03-27T18:35:28.847" v="48" actId="26606"/>
          <ac:cxnSpMkLst>
            <pc:docMk/>
            <pc:sldMk cId="3644105163" sldId="467"/>
            <ac:cxnSpMk id="22" creationId="{17A887C3-690B-4858-A6B1-19C93D6C79B6}"/>
          </ac:cxnSpMkLst>
        </pc:cxnChg>
        <pc:cxnChg chg="add del">
          <ac:chgData name="Reginald Rosarion" userId="6ff3e915-3c25-49df-b850-fdffd20d7468" providerId="ADAL" clId="{48137E5B-98DA-4A4C-B244-6A37E16540A6}" dt="2023-03-27T18:24:26.408" v="39" actId="26606"/>
          <ac:cxnSpMkLst>
            <pc:docMk/>
            <pc:sldMk cId="3644105163" sldId="467"/>
            <ac:cxnSpMk id="26" creationId="{6244635D-BDF9-4927-B9C1-C463C05538ED}"/>
          </ac:cxnSpMkLst>
        </pc:cxnChg>
        <pc:cxnChg chg="add del">
          <ac:chgData name="Reginald Rosarion" userId="6ff3e915-3c25-49df-b850-fdffd20d7468" providerId="ADAL" clId="{48137E5B-98DA-4A4C-B244-6A37E16540A6}" dt="2023-03-27T18:35:28.847" v="48" actId="26606"/>
          <ac:cxnSpMkLst>
            <pc:docMk/>
            <pc:sldMk cId="3644105163" sldId="467"/>
            <ac:cxnSpMk id="27" creationId="{6C0DB027-013B-48E2-B164-DD510158E5F0}"/>
          </ac:cxnSpMkLst>
        </pc:cxnChg>
        <pc:cxnChg chg="add del">
          <ac:chgData name="Reginald Rosarion" userId="6ff3e915-3c25-49df-b850-fdffd20d7468" providerId="ADAL" clId="{48137E5B-98DA-4A4C-B244-6A37E16540A6}" dt="2023-03-27T18:24:26.408" v="39" actId="26606"/>
          <ac:cxnSpMkLst>
            <pc:docMk/>
            <pc:sldMk cId="3644105163" sldId="467"/>
            <ac:cxnSpMk id="30" creationId="{09F2B1CD-B32D-4AA5-AD1C-F64A8C4E927B}"/>
          </ac:cxnSpMkLst>
        </pc:cxnChg>
        <pc:cxnChg chg="add">
          <ac:chgData name="Reginald Rosarion" userId="6ff3e915-3c25-49df-b850-fdffd20d7468" providerId="ADAL" clId="{48137E5B-98DA-4A4C-B244-6A37E16540A6}" dt="2023-03-27T18:38:18.022" v="51" actId="26606"/>
          <ac:cxnSpMkLst>
            <pc:docMk/>
            <pc:sldMk cId="3644105163" sldId="467"/>
            <ac:cxnSpMk id="32" creationId="{2BF46B26-15FC-4C5A-94FA-AE9ED64B5C20}"/>
          </ac:cxnSpMkLst>
        </pc:cxnChg>
        <pc:cxnChg chg="add">
          <ac:chgData name="Reginald Rosarion" userId="6ff3e915-3c25-49df-b850-fdffd20d7468" providerId="ADAL" clId="{48137E5B-98DA-4A4C-B244-6A37E16540A6}" dt="2023-03-27T18:38:18.022" v="51" actId="26606"/>
          <ac:cxnSpMkLst>
            <pc:docMk/>
            <pc:sldMk cId="3644105163" sldId="467"/>
            <ac:cxnSpMk id="33" creationId="{912F6065-5345-44BD-B66E-5487CCD7A9B9}"/>
          </ac:cxnSpMkLst>
        </pc:cxnChg>
        <pc:cxnChg chg="add">
          <ac:chgData name="Reginald Rosarion" userId="6ff3e915-3c25-49df-b850-fdffd20d7468" providerId="ADAL" clId="{48137E5B-98DA-4A4C-B244-6A37E16540A6}" dt="2023-03-27T18:38:18.022" v="51" actId="26606"/>
          <ac:cxnSpMkLst>
            <pc:docMk/>
            <pc:sldMk cId="3644105163" sldId="467"/>
            <ac:cxnSpMk id="35" creationId="{96A4B1E0-284C-4A01-8141-A24D2B8EE093}"/>
          </ac:cxnSpMkLst>
        </pc:cxnChg>
        <pc:cxnChg chg="add">
          <ac:chgData name="Reginald Rosarion" userId="6ff3e915-3c25-49df-b850-fdffd20d7468" providerId="ADAL" clId="{48137E5B-98DA-4A4C-B244-6A37E16540A6}" dt="2023-03-27T18:38:18.022" v="51" actId="26606"/>
          <ac:cxnSpMkLst>
            <pc:docMk/>
            <pc:sldMk cId="3644105163" sldId="467"/>
            <ac:cxnSpMk id="36" creationId="{A224BAD7-5931-4CA6-BB58-0CBCFCFA65A5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14E86-C849-4C1D-A694-CB6613E63D40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A62E6-3957-41C3-8941-9BEEBC264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427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1162050"/>
            <a:ext cx="5578475" cy="31384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80C7D-055E-474E-9B36-F64578EBF4C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4938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95114" y="802320"/>
            <a:ext cx="7491353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95114" y="3531208"/>
            <a:ext cx="7491353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3C05-504C-4E46-A555-C6691C61D3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95092" y="329311"/>
            <a:ext cx="4115056" cy="309201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12957" y="798974"/>
            <a:ext cx="1069340" cy="503579"/>
          </a:xfrm>
        </p:spPr>
        <p:txBody>
          <a:bodyPr/>
          <a:lstStyle/>
          <a:p>
            <a:fld id="{273DE939-0047-4865-A9E7-37CEA552EBFE}" type="slidenum">
              <a:rPr lang="en-US" smtClean="0">
                <a:solidFill>
                  <a:srgbClr val="B71E42"/>
                </a:solidFill>
              </a:rPr>
              <a:pPr/>
              <a:t>‹#›</a:t>
            </a:fld>
            <a:endParaRPr lang="en-US">
              <a:solidFill>
                <a:srgbClr val="B71E42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195114" y="3528543"/>
            <a:ext cx="749135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58402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924679" y="1847088"/>
            <a:ext cx="876179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3C05-504C-4E46-A555-C6691C61D3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DE939-0047-4865-A9E7-37CEA552EBFE}" type="slidenum">
              <a:rPr lang="en-US" smtClean="0">
                <a:solidFill>
                  <a:srgbClr val="B71E42"/>
                </a:solidFill>
              </a:rPr>
              <a:pPr/>
              <a:t>‹#›</a:t>
            </a:fld>
            <a:endParaRPr lang="en-US">
              <a:solidFill>
                <a:srgbClr val="B71E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44716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24043" y="799081"/>
            <a:ext cx="1470703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24687" y="799081"/>
            <a:ext cx="7068127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3C05-504C-4E46-A555-C6691C61D3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DE939-0047-4865-A9E7-37CEA552EBFE}" type="slidenum">
              <a:rPr lang="en-US" smtClean="0">
                <a:solidFill>
                  <a:srgbClr val="B71E42"/>
                </a:solidFill>
              </a:rPr>
              <a:pPr/>
              <a:t>‹#›</a:t>
            </a:fld>
            <a:endParaRPr lang="en-US">
              <a:solidFill>
                <a:srgbClr val="B71E42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9224037" y="799081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2262872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3C05-504C-4E46-A555-C6691C61D3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DE939-0047-4865-A9E7-37CEA552EBFE}" type="slidenum">
              <a:rPr lang="en-US" smtClean="0">
                <a:solidFill>
                  <a:srgbClr val="B71E42"/>
                </a:solidFill>
              </a:rPr>
              <a:pPr/>
              <a:t>‹#›</a:t>
            </a:fld>
            <a:endParaRPr lang="en-US">
              <a:solidFill>
                <a:srgbClr val="B71E42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1924679" y="1847088"/>
            <a:ext cx="876179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044607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4655" y="1756231"/>
            <a:ext cx="7489336" cy="1887951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4656" y="3806302"/>
            <a:ext cx="748933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3C05-504C-4E46-A555-C6691C61D3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DE939-0047-4865-A9E7-37CEA552EBFE}" type="slidenum">
              <a:rPr lang="en-US" smtClean="0">
                <a:solidFill>
                  <a:srgbClr val="B71E42"/>
                </a:solidFill>
              </a:rPr>
              <a:pPr/>
              <a:t>‹#›</a:t>
            </a:fld>
            <a:endParaRPr lang="en-US">
              <a:solidFill>
                <a:srgbClr val="B71E42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924655" y="3804985"/>
            <a:ext cx="748933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3369766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4679" y="804997"/>
            <a:ext cx="8761791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4654" y="2013936"/>
            <a:ext cx="4167828" cy="34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8909" y="2013948"/>
            <a:ext cx="4167536" cy="3437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3C05-504C-4E46-A555-C6691C61D3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DE939-0047-4865-A9E7-37CEA552EBFE}" type="slidenum">
              <a:rPr lang="en-US" smtClean="0">
                <a:solidFill>
                  <a:srgbClr val="B71E42"/>
                </a:solidFill>
              </a:rPr>
              <a:pPr/>
              <a:t>‹#›</a:t>
            </a:fld>
            <a:endParaRPr lang="en-US">
              <a:solidFill>
                <a:srgbClr val="B71E42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1924679" y="1847088"/>
            <a:ext cx="876179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7339151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924679" y="1847088"/>
            <a:ext cx="876179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4655" y="804270"/>
            <a:ext cx="8761792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4655" y="2019656"/>
            <a:ext cx="4167688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4655" y="2824335"/>
            <a:ext cx="4167688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8909" y="2023009"/>
            <a:ext cx="416753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8909" y="2821492"/>
            <a:ext cx="4167536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3C05-504C-4E46-A555-C6691C61D3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DE939-0047-4865-A9E7-37CEA552EBFE}" type="slidenum">
              <a:rPr lang="en-US" smtClean="0">
                <a:solidFill>
                  <a:srgbClr val="B71E42"/>
                </a:solidFill>
              </a:rPr>
              <a:pPr/>
              <a:t>‹#›</a:t>
            </a:fld>
            <a:endParaRPr lang="en-US">
              <a:solidFill>
                <a:srgbClr val="B71E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02683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924679" y="1847088"/>
            <a:ext cx="876179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3C05-504C-4E46-A555-C6691C61D3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DE939-0047-4865-A9E7-37CEA552EBFE}" type="slidenum">
              <a:rPr lang="en-US" smtClean="0">
                <a:solidFill>
                  <a:srgbClr val="B71E42"/>
                </a:solidFill>
              </a:rPr>
              <a:pPr/>
              <a:t>‹#›</a:t>
            </a:fld>
            <a:endParaRPr lang="en-US">
              <a:solidFill>
                <a:srgbClr val="B71E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36538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3C05-504C-4E46-A555-C6691C61D3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DE939-0047-4865-A9E7-37CEA552EBFE}" type="slidenum">
              <a:rPr lang="en-US" smtClean="0">
                <a:solidFill>
                  <a:srgbClr val="B71E42"/>
                </a:solidFill>
              </a:rPr>
              <a:pPr/>
              <a:t>‹#›</a:t>
            </a:fld>
            <a:endParaRPr lang="en-US">
              <a:solidFill>
                <a:srgbClr val="B71E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303672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8723" y="798973"/>
            <a:ext cx="323460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2208" y="798974"/>
            <a:ext cx="5104237" cy="4658827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18782" y="3205497"/>
            <a:ext cx="3236492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3C05-504C-4E46-A555-C6691C61D3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DE939-0047-4865-A9E7-37CEA552EBFE}" type="slidenum">
              <a:rPr lang="en-US" smtClean="0">
                <a:solidFill>
                  <a:srgbClr val="B71E42"/>
                </a:solidFill>
              </a:rPr>
              <a:pPr/>
              <a:t>‹#›</a:t>
            </a:fld>
            <a:endParaRPr lang="en-US">
              <a:solidFill>
                <a:srgbClr val="B71E42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922333" y="3205491"/>
            <a:ext cx="323103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714349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6662044" y="482177"/>
            <a:ext cx="4681849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5577" y="1129513"/>
            <a:ext cx="432658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20172" y="1122650"/>
            <a:ext cx="2979997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4656" y="3146040"/>
            <a:ext cx="4320381" cy="200374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915552" y="5469862"/>
            <a:ext cx="4336560" cy="320123"/>
          </a:xfrm>
        </p:spPr>
        <p:txBody>
          <a:bodyPr/>
          <a:lstStyle>
            <a:lvl1pPr algn="l">
              <a:defRPr/>
            </a:lvl1pPr>
          </a:lstStyle>
          <a:p>
            <a:fld id="{E2653C05-504C-4E46-A555-C6691C61D3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16713" y="318642"/>
            <a:ext cx="4335404" cy="320931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DE939-0047-4865-A9E7-37CEA552EBFE}" type="slidenum">
              <a:rPr lang="en-US" smtClean="0">
                <a:solidFill>
                  <a:srgbClr val="B71E42"/>
                </a:solidFill>
              </a:rPr>
              <a:pPr/>
              <a:t>‹#›</a:t>
            </a:fld>
            <a:endParaRPr lang="en-US">
              <a:solidFill>
                <a:srgbClr val="B71E42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1921708" y="3143605"/>
            <a:ext cx="432268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3406721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5"/>
            <a:ext cx="12192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359"/>
            <a:ext cx="12192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4679" y="804526"/>
            <a:ext cx="8761791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4679" y="2015735"/>
            <a:ext cx="8761791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28725" y="330472"/>
            <a:ext cx="3157723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57C56-AE12-47C2-B14B-5E3243D94A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4655" y="329311"/>
            <a:ext cx="537867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0301" y="798974"/>
            <a:ext cx="1060995" cy="50357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4665057-EBAC-485A-BC81-A66E5C9B89DA}" type="slidenum">
              <a:rPr lang="en-US" smtClean="0">
                <a:solidFill>
                  <a:srgbClr val="B71E42"/>
                </a:solidFill>
              </a:rPr>
              <a:pPr/>
              <a:t>‹#›</a:t>
            </a:fld>
            <a:endParaRPr lang="en-US">
              <a:solidFill>
                <a:srgbClr val="B71E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534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hyperlink" Target="about:blank" TargetMode="External"/><Relationship Id="rId4" Type="http://schemas.openxmlformats.org/officeDocument/2006/relationships/image" Target="../media/image2.png"/></Relationships>
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
</file>

<file path=ppt/slides/_rels/slide5.xml.rels><?xml version="1.0" encoding="UTF-8" standalone="yes"?>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hyperlink" Target="about:blank" TargetMode="External"/><Relationship Id="rId7" Type="http://schemas.openxmlformats.org/officeDocument/2006/relationships/hyperlink" Target="about:blank" TargetMode="External"/><Relationship Id="rId12" Type="http://schemas.openxmlformats.org/officeDocument/2006/relationships/image" Target="../media/image10.JPG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9.JPG"/><Relationship Id="rId5" Type="http://schemas.openxmlformats.org/officeDocument/2006/relationships/image" Target="../media/image5.png"/><Relationship Id="rId10" Type="http://schemas.openxmlformats.org/officeDocument/2006/relationships/image" Target="../media/image8.png"/><Relationship Id="rId4" Type="http://schemas.openxmlformats.org/officeDocument/2006/relationships/hyperlink" Target="about:blank" TargetMode="External"/><Relationship Id="rId9" Type="http://schemas.openxmlformats.org/officeDocument/2006/relationships/image" Target="../media/image7.jpeg"/></Relationships>
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F7D8017-94D0-4A05-8F4A-9C8736245886}"/>
              </a:ext>
            </a:extLst>
          </p:cNvPr>
          <p:cNvSpPr txBox="1"/>
          <p:nvPr/>
        </p:nvSpPr>
        <p:spPr>
          <a:xfrm>
            <a:off x="2551145" y="381001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prstClr val="black"/>
                </a:solidFill>
                <a:latin typeface="Gill Sans MT"/>
              </a:rPr>
              <a:t>Tri County</a:t>
            </a:r>
          </a:p>
          <a:p>
            <a:pPr algn="ctr">
              <a:defRPr/>
            </a:pPr>
            <a:r>
              <a:rPr lang="en-US" sz="3600" b="1" dirty="0">
                <a:solidFill>
                  <a:prstClr val="black"/>
                </a:solidFill>
                <a:latin typeface="Gill Sans MT"/>
              </a:rPr>
              <a:t>Care Management Organization</a:t>
            </a:r>
          </a:p>
        </p:txBody>
      </p:sp>
      <p:pic>
        <p:nvPicPr>
          <p:cNvPr id="4" name="Picture 3" descr="A close up of a sign&#10;&#10;Description generated with high confidence">
            <a:extLst>
              <a:ext uri="{FF2B5EF4-FFF2-40B4-BE49-F238E27FC236}">
                <a16:creationId xmlns:a16="http://schemas.microsoft.com/office/drawing/2014/main" id="{E26697FA-428F-4579-A702-7CB739B83DB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7214" y="1607645"/>
            <a:ext cx="4513772" cy="253899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666A39-2705-4C1A-8D4D-B603A072560A}"/>
              </a:ext>
            </a:extLst>
          </p:cNvPr>
          <p:cNvSpPr txBox="1"/>
          <p:nvPr/>
        </p:nvSpPr>
        <p:spPr>
          <a:xfrm>
            <a:off x="3275660" y="4414896"/>
            <a:ext cx="54483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prstClr val="black"/>
                </a:solidFill>
                <a:latin typeface="Gill Sans MT"/>
              </a:rPr>
              <a:t>Presented by:</a:t>
            </a:r>
          </a:p>
          <a:p>
            <a:pPr algn="ctr">
              <a:defRPr/>
            </a:pPr>
            <a:r>
              <a:rPr lang="en-US" sz="2400" dirty="0">
                <a:solidFill>
                  <a:prstClr val="black"/>
                </a:solidFill>
                <a:latin typeface="Gill Sans MT"/>
              </a:rPr>
              <a:t>Reginald Rosarion, MA</a:t>
            </a:r>
          </a:p>
          <a:p>
            <a:pPr algn="ctr">
              <a:defRPr/>
            </a:pPr>
            <a:r>
              <a:rPr lang="en-US" sz="2400" dirty="0">
                <a:solidFill>
                  <a:prstClr val="black"/>
                </a:solidFill>
                <a:latin typeface="Gill Sans MT"/>
              </a:rPr>
              <a:t>Director of Training</a:t>
            </a:r>
          </a:p>
          <a:p>
            <a:pPr algn="ctr">
              <a:defRPr/>
            </a:pPr>
            <a:r>
              <a:rPr lang="en-US" sz="2400" dirty="0">
                <a:solidFill>
                  <a:prstClr val="black"/>
                </a:solidFill>
                <a:latin typeface="Gill Sans MT"/>
              </a:rPr>
              <a:t>rrosarion@tricountycmo.org</a:t>
            </a:r>
          </a:p>
          <a:p>
            <a:pPr algn="ctr">
              <a:defRPr/>
            </a:pPr>
            <a:endParaRPr lang="en-US" sz="1600" dirty="0">
              <a:solidFill>
                <a:prstClr val="black"/>
              </a:solidFill>
              <a:latin typeface="Gill Sans MT"/>
            </a:endParaRPr>
          </a:p>
          <a:p>
            <a:pPr algn="ctr">
              <a:defRPr/>
            </a:pPr>
            <a:endParaRPr lang="en-US" sz="1600" dirty="0">
              <a:solidFill>
                <a:prstClr val="black"/>
              </a:solidFill>
              <a:latin typeface="Gill Sans M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746C9F-2203-45DD-A2E5-0AEA60FF2044}"/>
              </a:ext>
            </a:extLst>
          </p:cNvPr>
          <p:cNvSpPr txBox="1"/>
          <p:nvPr/>
        </p:nvSpPr>
        <p:spPr>
          <a:xfrm>
            <a:off x="3275660" y="3823476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dirty="0" err="1">
                <a:solidFill>
                  <a:prstClr val="black"/>
                </a:solidFill>
                <a:latin typeface="Gill Sans MT"/>
              </a:rPr>
              <a:t>PerformCare</a:t>
            </a:r>
            <a:r>
              <a:rPr lang="en-US" dirty="0">
                <a:solidFill>
                  <a:prstClr val="black"/>
                </a:solidFill>
                <a:latin typeface="Gill Sans MT"/>
              </a:rPr>
              <a:t>: 877-652-7624</a:t>
            </a:r>
          </a:p>
          <a:p>
            <a:pPr algn="ctr">
              <a:defRPr/>
            </a:pPr>
            <a:r>
              <a:rPr lang="en-US" dirty="0">
                <a:solidFill>
                  <a:prstClr val="black"/>
                </a:solidFill>
                <a:latin typeface="Gill Sans MT"/>
                <a:hlinkClick r:id="rId5"/>
              </a:rPr>
              <a:t>http://www.performcarenj.org/families/index.aspx</a:t>
            </a:r>
            <a:endParaRPr lang="en-US" dirty="0">
              <a:solidFill>
                <a:prstClr val="black"/>
              </a:solidFill>
              <a:latin typeface="Gill Sans M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1603044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BAC6419-F2B4-483E-A531-370FDC5D4688}"/>
              </a:ext>
            </a:extLst>
          </p:cNvPr>
          <p:cNvSpPr txBox="1"/>
          <p:nvPr/>
        </p:nvSpPr>
        <p:spPr>
          <a:xfrm>
            <a:off x="1752600" y="-76200"/>
            <a:ext cx="845820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US" sz="1600" b="1" dirty="0">
                <a:solidFill>
                  <a:srgbClr val="FFC000">
                    <a:lumMod val="75000"/>
                  </a:srgbClr>
                </a:solidFill>
                <a:latin typeface="Calibri" panose="020F0502020204030204"/>
              </a:rPr>
              <a:t>Who We Are:</a:t>
            </a:r>
          </a:p>
          <a:p>
            <a:pPr defTabSz="685800"/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Tri County CMO, a non-profit care management organization for youth aged 5-21 in Warren, Hunterdon, and Somerset counties, is part of the Children’s System of Care within the NJ Dept. of Children and Families. </a:t>
            </a:r>
          </a:p>
          <a:p>
            <a:pPr defTabSz="685800"/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We strive to ensure that all youth with complex behavioral, developmental or addiction challenges have access to tailored, comprehensive formal and informal resources.</a:t>
            </a:r>
            <a:endParaRPr lang="en-US" sz="1600" b="1" dirty="0">
              <a:solidFill>
                <a:srgbClr val="FFC000">
                  <a:lumMod val="75000"/>
                </a:srgbClr>
              </a:solidFill>
              <a:latin typeface="Calibri" panose="020F0502020204030204"/>
            </a:endParaRPr>
          </a:p>
          <a:p>
            <a:pPr algn="ctr" defTabSz="685800"/>
            <a:r>
              <a:rPr lang="en-US" sz="1600" b="1" dirty="0">
                <a:solidFill>
                  <a:srgbClr val="FFC000">
                    <a:lumMod val="75000"/>
                  </a:srgbClr>
                </a:solidFill>
                <a:latin typeface="Calibri" panose="020F0502020204030204"/>
              </a:rPr>
              <a:t>What We Do: </a:t>
            </a:r>
          </a:p>
          <a:p>
            <a:pPr marL="214313" indent="-214313" defTabSz="6858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cs typeface="Calibri" pitchFamily="34" charset="0"/>
              </a:rPr>
              <a:t>Provide intensive care management services from date of enrollment through well-developed transition plans;</a:t>
            </a:r>
          </a:p>
          <a:p>
            <a:pPr marL="214313" indent="-214313" defTabSz="6858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Build wraparound strength-based individualized service plans that are child-centered, family driven</a:t>
            </a:r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214313" indent="-214313" defTabSz="6858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Enhancing family voice, choice and independence;</a:t>
            </a:r>
          </a:p>
          <a:p>
            <a:pPr marL="214313" indent="-214313" defTabSz="6858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Ensure that services are community-based, culturally-competent, responsibly authorized, delivered and monitored, with documented outcomes and without waiting lists or eligibility barriers;</a:t>
            </a:r>
          </a:p>
          <a:p>
            <a:pPr marL="214313" indent="-214313" defTabSz="6858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Strive to keep youth at home, in school, and in their communities via Child/Family Team and community partner collaboration.</a:t>
            </a:r>
            <a:endParaRPr lang="en-US" sz="1600" b="1" dirty="0">
              <a:solidFill>
                <a:srgbClr val="FFC000">
                  <a:lumMod val="75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685800"/>
            <a:r>
              <a:rPr lang="en-US" sz="1600" b="1" dirty="0">
                <a:solidFill>
                  <a:srgbClr val="FFC000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We Are: </a:t>
            </a:r>
          </a:p>
          <a:p>
            <a:pPr defTabSz="685800"/>
            <a:r>
              <a:rPr lang="en-US" sz="1600" dirty="0">
                <a:solidFill>
                  <a:prstClr val="black"/>
                </a:solidFill>
                <a:latin typeface="Gill Sans MT"/>
              </a:rPr>
              <a:t>Employing our wraparound care model, we serve youth and families</a:t>
            </a:r>
          </a:p>
          <a:p>
            <a:pPr defTabSz="685800"/>
            <a:r>
              <a:rPr lang="en-US" sz="1600" dirty="0">
                <a:solidFill>
                  <a:prstClr val="black"/>
                </a:solidFill>
                <a:latin typeface="Gill Sans MT"/>
              </a:rPr>
              <a:t>in their homes &amp; communities. </a:t>
            </a:r>
          </a:p>
          <a:p>
            <a:pPr defTabSz="685800"/>
            <a:r>
              <a:rPr lang="en-US" sz="1600" dirty="0">
                <a:solidFill>
                  <a:prstClr val="black"/>
                </a:solidFill>
                <a:latin typeface="Gill Sans MT"/>
              </a:rPr>
              <a:t>We collaborate with our system partners, our schools and our</a:t>
            </a:r>
          </a:p>
          <a:p>
            <a:pPr defTabSz="685800"/>
            <a:r>
              <a:rPr lang="en-US" sz="1600" dirty="0">
                <a:solidFill>
                  <a:prstClr val="black"/>
                </a:solidFill>
                <a:latin typeface="Gill Sans MT"/>
              </a:rPr>
              <a:t>community-based providers in enjoining our services and strengths in</a:t>
            </a:r>
          </a:p>
          <a:p>
            <a:pPr defTabSz="685800"/>
            <a:r>
              <a:rPr lang="en-US" sz="2400" b="1" i="1" dirty="0">
                <a:solidFill>
                  <a:srgbClr val="00B0F0"/>
                </a:solidFill>
                <a:latin typeface="Gill Sans MT"/>
              </a:rPr>
              <a:t>keeping families strong</a:t>
            </a:r>
            <a:r>
              <a:rPr lang="en-US" sz="2400" dirty="0">
                <a:solidFill>
                  <a:srgbClr val="00B0F0"/>
                </a:solidFill>
                <a:latin typeface="Gill Sans MT"/>
              </a:rPr>
              <a:t>.</a:t>
            </a:r>
            <a:endParaRPr lang="en-US" sz="2400" b="1" dirty="0">
              <a:solidFill>
                <a:srgbClr val="00B0F0"/>
              </a:solidFill>
              <a:latin typeface="Gill Sans MT"/>
            </a:endParaRPr>
          </a:p>
          <a:p>
            <a:pPr algn="ctr" defTabSz="685800"/>
            <a:endParaRPr lang="en-US" sz="1400" b="1" dirty="0">
              <a:solidFill>
                <a:srgbClr val="FFC000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7D9A5B-17A3-4364-90DD-D3602BF799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0" y="3962401"/>
            <a:ext cx="3657600" cy="2054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674522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38F72EA-680D-4778-8CB0-090C63F06F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3213" y="76200"/>
            <a:ext cx="2645570" cy="144303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31572" y="1371600"/>
            <a:ext cx="7728857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B0F0"/>
                </a:solidFill>
                <a:latin typeface="Gill Sans MT"/>
              </a:rPr>
              <a:t>Each youth has an Individual Service Plan (ISP):</a:t>
            </a:r>
          </a:p>
          <a:p>
            <a:pPr algn="ctr"/>
            <a:r>
              <a:rPr lang="en-US" dirty="0">
                <a:solidFill>
                  <a:srgbClr val="CC9900"/>
                </a:solidFill>
                <a:latin typeface="Gill Sans MT"/>
              </a:rPr>
              <a:t>comprised of the family vision, needs, strategies and identification/linkage of formal and informal services and supports</a:t>
            </a:r>
            <a:r>
              <a:rPr lang="en-US" b="1" dirty="0">
                <a:solidFill>
                  <a:srgbClr val="CC9900"/>
                </a:solidFill>
                <a:latin typeface="Gill Sans MT"/>
              </a:rPr>
              <a:t>.</a:t>
            </a:r>
          </a:p>
          <a:p>
            <a:endParaRPr lang="en-US" b="1" dirty="0">
              <a:solidFill>
                <a:srgbClr val="00B0F0"/>
              </a:solidFill>
              <a:latin typeface="Gill Sans M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17370" y="2362201"/>
            <a:ext cx="6357257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B0F0"/>
                </a:solidFill>
                <a:latin typeface="Gill Sans MT"/>
              </a:rPr>
              <a:t>ISPs</a:t>
            </a:r>
            <a:r>
              <a:rPr lang="en-US" sz="2400" b="1" i="1" dirty="0">
                <a:solidFill>
                  <a:srgbClr val="00B0F0"/>
                </a:solidFill>
                <a:latin typeface="Gill Sans MT"/>
              </a:rPr>
              <a:t> contain services to support: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Gill Sans MT"/>
              </a:rPr>
              <a:t>Mental Health/Emotional/Behavioral Challenges </a:t>
            </a:r>
          </a:p>
          <a:p>
            <a:r>
              <a:rPr lang="en-US" sz="1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Intensive-in-Community (IIC), Behavioral Assistance (BA), intensive outpatient services, mentoring, psychological and/or psychiatric evaluations, and out of home treatment (when in-home and in-community do not meet youth’s level of need).</a:t>
            </a:r>
          </a:p>
          <a:p>
            <a:endParaRPr lang="en-US" sz="1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Gill Sans MT"/>
              </a:rPr>
              <a:t>Substance Use Challenges</a:t>
            </a:r>
          </a:p>
          <a:p>
            <a:r>
              <a:rPr lang="en-US" sz="1400" dirty="0">
                <a:solidFill>
                  <a:srgbClr val="20212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IIC staff with Licensed Clinical Alcohol and Drug Counselor (LCADC) credential, substance abuse evaluations and treatment. </a:t>
            </a:r>
          </a:p>
          <a:p>
            <a:endParaRPr lang="en-US" sz="1000" dirty="0">
              <a:solidFill>
                <a:srgbClr val="20212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Gill Sans MT"/>
              </a:rPr>
              <a:t>Developmental or Intellectual Disabilities Challenges</a:t>
            </a:r>
          </a:p>
          <a:p>
            <a:r>
              <a:rPr lang="en-US" sz="1400" dirty="0">
                <a:solidFill>
                  <a:srgbClr val="20212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Supporting DD application process, Family Support Services (FSS); Respite and Camp options, Intensive-in-Home therapeutic &amp; clinical services.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Gill Sans M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1712502370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152401"/>
            <a:ext cx="83820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4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Our services can also INCLUDE:</a:t>
            </a:r>
          </a:p>
          <a:p>
            <a:endParaRPr lang="en-US" sz="1700" dirty="0">
              <a:solidFill>
                <a:srgbClr val="20212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Bilingual support in care management, as well as connection to bilingual community providers and resources.  </a:t>
            </a:r>
            <a:r>
              <a:rPr lang="en-US" sz="1700" i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(There are no barriers when it comes to serving undocumented youth and families.)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i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Connection to diverse array of programs and activities via the Family Success Centers.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 of a Family Support Partner as well as youth participation in the Youth Partnership via the Family Support Organization. </a:t>
            </a:r>
            <a:r>
              <a:rPr lang="en-US" sz="1400" b="1" dirty="0">
                <a:solidFill>
                  <a:srgbClr val="0082B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https://www.tricountyresourcenet.org/search/family-support-organization-fso-hunterdon-somerset-warren/</a:t>
            </a:r>
            <a:endParaRPr lang="en-US" sz="1400" b="1" dirty="0">
              <a:solidFill>
                <a:srgbClr val="0082B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Linkages to basic needs resources and supports. Visit </a:t>
            </a:r>
            <a:r>
              <a:rPr lang="en-US" sz="1600" b="1" dirty="0">
                <a:solidFill>
                  <a:srgbClr val="0082B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www.tricountyresourcenet.org</a:t>
            </a:r>
            <a:endParaRPr lang="en-US" sz="1600" b="1" dirty="0">
              <a:solidFill>
                <a:srgbClr val="0082B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8F72EA-680D-4778-8CB0-090C63F06F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1000" y="0"/>
            <a:ext cx="2514600" cy="1371600"/>
          </a:xfrm>
          <a:prstGeom prst="rect">
            <a:avLst/>
          </a:prstGeom>
        </p:spPr>
      </p:pic>
      <p:pic>
        <p:nvPicPr>
          <p:cNvPr id="5" name="Picture 4" descr="A picture containing text, screenshot, display, businesscard&#10;&#10;Description automatically generated">
            <a:extLst>
              <a:ext uri="{FF2B5EF4-FFF2-40B4-BE49-F238E27FC236}">
                <a16:creationId xmlns:a16="http://schemas.microsoft.com/office/drawing/2014/main" id="{85D6274F-0DDF-A064-2005-013766827C9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6994" y="4038601"/>
            <a:ext cx="6958013" cy="2698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300332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CDD51FD-8CDE-4437-A520-C1A1805E1CBE}"/>
              </a:ext>
            </a:extLst>
          </p:cNvPr>
          <p:cNvSpPr txBox="1"/>
          <p:nvPr/>
        </p:nvSpPr>
        <p:spPr>
          <a:xfrm>
            <a:off x="1562100" y="1049267"/>
            <a:ext cx="4419600" cy="5116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US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 Us</a:t>
            </a:r>
          </a:p>
          <a:p>
            <a:pPr algn="ctr" defTabSz="685800"/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Phone: (908) 526-3900 </a:t>
            </a:r>
          </a:p>
          <a:p>
            <a:pPr algn="ctr" defTabSz="685800"/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 our </a:t>
            </a:r>
            <a:r>
              <a:rPr lang="en-US" sz="1600" b="1" dirty="0">
                <a:ln w="12700" cmpd="sng">
                  <a:noFill/>
                  <a:prstDash val="solid"/>
                </a:ln>
                <a:gradFill>
                  <a:gsLst>
                    <a:gs pos="0">
                      <a:srgbClr val="0070C0"/>
                    </a:gs>
                    <a:gs pos="49000">
                      <a:srgbClr val="0082B0"/>
                    </a:gs>
                    <a:gs pos="87000">
                      <a:srgbClr val="00B0F0"/>
                    </a:gs>
                  </a:gsLst>
                  <a:lin ang="5400000"/>
                </a:gradFill>
                <a:latin typeface="Gill Sans MT"/>
              </a:rPr>
              <a:t>Info Line 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(Option 8)</a:t>
            </a:r>
          </a:p>
          <a:p>
            <a:pPr algn="ctr" defTabSz="685800"/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Email: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 info@tricountycmo.org</a:t>
            </a:r>
            <a:endParaRPr lang="en-US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685800"/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Website: 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www.tricountycmo.org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 defTabSz="685800"/>
            <a:endParaRPr lang="en-US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685800"/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resources and supportive services in Hunterdon, Somerset and Warren counties visit: 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www.tricountyresourcenet.org</a:t>
            </a:r>
            <a:endParaRPr lang="en-US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685800"/>
            <a:endParaRPr lang="en-US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685800"/>
            <a:endParaRPr lang="en-US" dirty="0">
              <a:solidFill>
                <a:prstClr val="black"/>
              </a:solidFill>
              <a:latin typeface="Calibri" panose="020F0502020204030204"/>
            </a:endParaRPr>
          </a:p>
          <a:p>
            <a:pPr algn="ctr">
              <a:spcBef>
                <a:spcPts val="300"/>
              </a:spcBef>
            </a:pPr>
            <a:r>
              <a:rPr lang="en-US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Interested in Receiving a</a:t>
            </a:r>
            <a:br>
              <a:rPr lang="en-US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Nurtured Heart Approach® Training or for information on the DREAMS Initiative </a:t>
            </a:r>
            <a:br>
              <a:rPr lang="en-US" sz="20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 Nicole del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Duca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MA LAC</a:t>
            </a:r>
            <a:br>
              <a:rPr lang="en-U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(908) 526-3900 x140  or</a:t>
            </a:r>
          </a:p>
          <a:p>
            <a:pPr algn="ctr"/>
            <a:r>
              <a:rPr lang="en-US" b="1" dirty="0">
                <a:ln w="12700" cmpd="sng">
                  <a:noFill/>
                  <a:prstDash val="solid"/>
                </a:ln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ndelduca@tricountycmo.org</a:t>
            </a:r>
            <a:endParaRPr lang="en-US" dirty="0">
              <a:solidFill>
                <a:prstClr val="black"/>
              </a:solidFill>
              <a:latin typeface="Gill Sans MT"/>
            </a:endParaRPr>
          </a:p>
          <a:p>
            <a:pPr algn="ctr" defTabSz="685800"/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5D7E8E5-36E9-439B-B569-76C0D613106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4" t="14900" r="6255" b="21187"/>
          <a:stretch/>
        </p:blipFill>
        <p:spPr>
          <a:xfrm>
            <a:off x="2883985" y="3613667"/>
            <a:ext cx="1771349" cy="489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E43A2A4-258D-4E39-9B94-DD999FD95B7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24636" y="-9598"/>
            <a:ext cx="2458772" cy="138119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EB2EBAE-2BC3-40BD-B6D9-80EA54BDF583}"/>
              </a:ext>
            </a:extLst>
          </p:cNvPr>
          <p:cNvSpPr txBox="1"/>
          <p:nvPr/>
        </p:nvSpPr>
        <p:spPr>
          <a:xfrm>
            <a:off x="5938902" y="609896"/>
            <a:ext cx="4654465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to Access Tri County CMO Services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                               </a:t>
            </a:r>
            <a:r>
              <a:rPr lang="en-US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1-877-652-7624</a:t>
            </a:r>
            <a:br>
              <a:rPr lang="en-U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b="1" i="1" u="sng" dirty="0">
                <a:solidFill>
                  <a:prstClr val="black"/>
                </a:solidFill>
                <a:latin typeface="Gill Sans MT"/>
                <a:hlinkClick r:id="rId7"/>
              </a:rPr>
              <a:t>http://www.performcarenj.org/families/index.aspx</a:t>
            </a:r>
            <a:r>
              <a:rPr lang="en-US" sz="1400" dirty="0">
                <a:solidFill>
                  <a:prstClr val="black"/>
                </a:solidFill>
                <a:latin typeface="Gill Sans MT"/>
              </a:rPr>
              <a:t> (video guide)</a:t>
            </a:r>
            <a:endParaRPr lang="en-US" sz="14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School/community members may call with parent/legal guardian available to give consent.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Youth must meet care management organization level of care. </a:t>
            </a:r>
          </a:p>
          <a:p>
            <a:pPr algn="ctr"/>
            <a:endParaRPr lang="en-US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10" descr="Logo, icon&#10;&#10;Description automatically generated with medium confidence">
            <a:extLst>
              <a:ext uri="{FF2B5EF4-FFF2-40B4-BE49-F238E27FC236}">
                <a16:creationId xmlns:a16="http://schemas.microsoft.com/office/drawing/2014/main" id="{5E8C5D78-490B-43F0-9FE2-4334C1FC84A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6820" y="3124200"/>
            <a:ext cx="4187868" cy="875744"/>
          </a:xfrm>
          <a:prstGeom prst="rect">
            <a:avLst/>
          </a:prstGeom>
          <a:blipFill dpi="0" rotWithShape="1">
            <a:blip r:embed="rId9"/>
            <a:srcRect/>
            <a:tile tx="0" ty="0" sx="100000" sy="100000" flip="none" algn="tl"/>
          </a:blipFill>
          <a:effectLst>
            <a:softEdge rad="139700"/>
          </a:effectLst>
        </p:spPr>
      </p:pic>
      <p:sp>
        <p:nvSpPr>
          <p:cNvPr id="2" name="Rectangle 1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dirty="0">
              <a:solidFill>
                <a:prstClr val="black"/>
              </a:solidFill>
              <a:latin typeface="Gill Sans M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DA4019D-4F65-414F-BAB4-ED71B759906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1" y="902629"/>
            <a:ext cx="1513099" cy="398063"/>
          </a:xfrm>
          <a:prstGeom prst="rect">
            <a:avLst/>
          </a:prstGeom>
        </p:spPr>
      </p:pic>
      <p:pic>
        <p:nvPicPr>
          <p:cNvPr id="13" name="Picture 12" descr="Text&#10;&#10;Description automatically generated with medium confidence">
            <a:extLst>
              <a:ext uri="{FF2B5EF4-FFF2-40B4-BE49-F238E27FC236}">
                <a16:creationId xmlns:a16="http://schemas.microsoft.com/office/drawing/2014/main" id="{42091F92-DB0E-8982-4361-4E92E22F878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735" y="4434773"/>
            <a:ext cx="1521757" cy="1515836"/>
          </a:xfrm>
          <a:prstGeom prst="rect">
            <a:avLst/>
          </a:prstGeom>
        </p:spPr>
      </p:pic>
      <p:pic>
        <p:nvPicPr>
          <p:cNvPr id="15" name="Picture 14" descr="A picture containing shape&#10;&#10;Description automatically generated">
            <a:extLst>
              <a:ext uri="{FF2B5EF4-FFF2-40B4-BE49-F238E27FC236}">
                <a16:creationId xmlns:a16="http://schemas.microsoft.com/office/drawing/2014/main" id="{C1538441-9835-F9C3-37D6-5BF21257415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6931" y="4433866"/>
            <a:ext cx="1531119" cy="1516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420048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0">
            <a:extLst>
              <a:ext uri="{FF2B5EF4-FFF2-40B4-BE49-F238E27FC236}">
                <a16:creationId xmlns:a16="http://schemas.microsoft.com/office/drawing/2014/main" id="{EEA869E1-F851-4A52-92F5-77E592B76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1" name="Picture 12">
            <a:extLst>
              <a:ext uri="{FF2B5EF4-FFF2-40B4-BE49-F238E27FC236}">
                <a16:creationId xmlns:a16="http://schemas.microsoft.com/office/drawing/2014/main" id="{B083AD55-8296-44BD-8E14-DD2DDBC351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2" name="Straight Connector 14">
            <a:extLst>
              <a:ext uri="{FF2B5EF4-FFF2-40B4-BE49-F238E27FC236}">
                <a16:creationId xmlns:a16="http://schemas.microsoft.com/office/drawing/2014/main" id="{2BF46B26-15FC-4C5A-94FA-AE9ED64B5C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16">
            <a:extLst>
              <a:ext uri="{FF2B5EF4-FFF2-40B4-BE49-F238E27FC236}">
                <a16:creationId xmlns:a16="http://schemas.microsoft.com/office/drawing/2014/main" id="{912F6065-5345-44BD-B66E-5487CCD7A9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34" name="Rectangle 18">
            <a:extLst>
              <a:ext uri="{FF2B5EF4-FFF2-40B4-BE49-F238E27FC236}">
                <a16:creationId xmlns:a16="http://schemas.microsoft.com/office/drawing/2014/main" id="{0EF77632-1A0C-4B9F-829B-226E68A78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3DCFC27-6BCE-42B6-8372-070EA0768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6B53BC-5AC2-3D2A-8FD3-B8298A85FF77}"/>
              </a:ext>
            </a:extLst>
          </p:cNvPr>
          <p:cNvSpPr txBox="1"/>
          <p:nvPr/>
        </p:nvSpPr>
        <p:spPr>
          <a:xfrm>
            <a:off x="1776424" y="4479546"/>
            <a:ext cx="8637073" cy="1124626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cap="all" dirty="0">
                <a:latin typeface="+mj-lt"/>
                <a:ea typeface="+mj-ea"/>
                <a:cs typeface="+mj-cs"/>
              </a:rPr>
              <a:t>THANK YOU!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cap="all" dirty="0">
                <a:latin typeface="+mj-lt"/>
                <a:ea typeface="+mj-ea"/>
                <a:cs typeface="+mj-cs"/>
              </a:rPr>
              <a:t>PLEASE SHARE SOME FEEDBACK	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310819-10BD-4803-9862-63C0EC1F05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1060" y="1198326"/>
            <a:ext cx="4242437" cy="2386371"/>
          </a:xfrm>
          <a:prstGeom prst="rect">
            <a:avLst/>
          </a:prstGeom>
        </p:spPr>
      </p:pic>
      <p:cxnSp>
        <p:nvCxnSpPr>
          <p:cNvPr id="35" name="Straight Connector 22">
            <a:extLst>
              <a:ext uri="{FF2B5EF4-FFF2-40B4-BE49-F238E27FC236}">
                <a16:creationId xmlns:a16="http://schemas.microsoft.com/office/drawing/2014/main" id="{96A4B1E0-284C-4A01-8141-A24D2B8EE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76728" y="5027185"/>
            <a:ext cx="864301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5" name="Picture 24">
            <a:extLst>
              <a:ext uri="{FF2B5EF4-FFF2-40B4-BE49-F238E27FC236}">
                <a16:creationId xmlns:a16="http://schemas.microsoft.com/office/drawing/2014/main" id="{F82046CE-87C5-4670-A404-6AB453F5A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6" name="Straight Connector 26">
            <a:extLst>
              <a:ext uri="{FF2B5EF4-FFF2-40B4-BE49-F238E27FC236}">
                <a16:creationId xmlns:a16="http://schemas.microsoft.com/office/drawing/2014/main" id="{A224BAD7-5931-4CA6-BB58-0CBCFCFA65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>
            <a:extLst>
              <a:ext uri="{FF2B5EF4-FFF2-40B4-BE49-F238E27FC236}">
                <a16:creationId xmlns:a16="http://schemas.microsoft.com/office/drawing/2014/main" id="{5C0844E3-6D58-CBB7-2F14-6F824BAC6C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188" y="131258"/>
            <a:ext cx="4001914" cy="4001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105163"/>
      </p:ext>
    </p:extLst>
  </p:cSld>
  <p:clrMapOvr>
    <a:masterClrMapping/>
  </p:clrMapOvr>
  <p:transition spd="slow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heme/theme1.xml><?xml version="1.0" encoding="utf-8"?>
<a:theme xmlns:a="http://schemas.openxmlformats.org/drawingml/2006/main" name="9_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622</Words>
  <Application>Microsoft Office PowerPoint</Application>
  <PresentationFormat>Widescreen</PresentationFormat>
  <Paragraphs>63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Gill Sans MT</vt:lpstr>
      <vt:lpstr>Times New Roman</vt:lpstr>
      <vt:lpstr>9_Gallery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Reginald Rosarion</dc:creator>
  <cp:lastModifiedBy>Reginald Rosarion</cp:lastModifiedBy>
  <cp:revision>1</cp:revision>
  <dcterms:created xsi:type="dcterms:W3CDTF">2023-03-07T17:58:43Z</dcterms:created>
  <dcterms:modified xsi:type="dcterms:W3CDTF">2023-03-30T13:16:00Z</dcterms:modified>
</cp:coreProperties>
</file>